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  <p:sldMasterId id="2147483706" r:id="rId4"/>
  </p:sldMasterIdLst>
  <p:sldIdLst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2" y="4324352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0EAD-4C69-46B2-ABC3-9B8BD2AB999C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140"/>
            <a:ext cx="77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ECACE-01E1-41BB-AEFC-68F6C50453AD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581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9A49-AC1C-41AB-88DC-8514968EE2AF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852"/>
            <a:ext cx="77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3538-91A2-4E61-BC7C-130FF86FBE2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06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6000" dirty="0" smtClean="0">
                <a:solidFill>
                  <a:srgbClr val="A5301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6000" dirty="0" smtClean="0">
                <a:solidFill>
                  <a:srgbClr val="A5301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6730-B67C-4092-98E2-57B7A3E3D6E1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2" y="3244852"/>
            <a:ext cx="77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D7CD3-E37B-44BD-A6DD-A357111E99E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634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69035-F84D-428C-8282-D51071DB3537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165"/>
            <a:ext cx="77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711B0-595D-43FE-92B9-DA9296C1E7C4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1248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6000" dirty="0" smtClean="0">
                <a:solidFill>
                  <a:srgbClr val="A5301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6000" dirty="0" smtClean="0">
                <a:solidFill>
                  <a:srgbClr val="A5301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D4049-1A1D-4ADB-BA2D-18E16B4FA341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2" y="4983165"/>
            <a:ext cx="77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4FEC7-E18F-4747-87E1-DC459EA539B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7574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8A7EF-A1C3-4301-A55C-0B5A0D281724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2" y="4983165"/>
            <a:ext cx="77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D76E5-4EB8-4244-9558-183BF94CAB8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49088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2B3F-6965-4E1A-8969-13A8E6AFE858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E192-C277-4763-B7AA-75F3BE850FB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324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E901B-4454-4F33-A70A-9286EA35F49A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45FC-0443-41B9-92D7-EEDCBB61713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17079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43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78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7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DE6B0-05FF-41A1-9579-0D582EA6861F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3575D-1DA3-4DAC-99D3-EBEF1D0E990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94197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36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19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1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9970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1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51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19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85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58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A079-6F31-4C5D-A20C-E18A048A0D19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852"/>
            <a:ext cx="77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70499-2991-4E82-BBA0-94A21066BDD9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96148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51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3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63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BCC9-0F23-43A4-8507-B354E3E218AF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7EE5B-61C4-4012-B2A6-EDF1AEDB9B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4545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C5ABE-6BC8-432E-93FB-CE9199D308D3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34B4-BF96-4A90-9450-BD1E972E2C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47013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3784B-E804-402A-BF24-57A431D4DCF1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8E35-5D81-4586-8B57-C1CEA51CD2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8302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EFB1-93D7-49DA-93BF-CF77CEBF0B4A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FD84F-A86A-4371-8A4F-150E64D6EF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8402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1A3E-B8DA-4709-B3F7-D290E81C76AB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658A-3B01-4481-8F48-E1ECAF6401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83373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41D0-B727-4F1A-B3AE-FF024FEFFF3C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9AD4-08F3-4B0B-BE24-9870BED033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3768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3E5C-103A-41C2-8B46-B2AEFAC70DAE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75C4C-F963-4D0C-91A9-CAF3BB142D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380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83642-4CB8-4B3C-8E7E-B0C868DDD10C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7221-8AE3-4D51-8C02-0D39EDBB5B8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0013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CDB2-2178-4D78-9D33-B8586253A512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4E05-2B77-4A5D-A8F0-6F7E4309952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65570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14F3B-EAA7-423C-A39F-82527CF960CA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FD6E-DA26-4FF4-B7AD-09ECBE3F4B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14971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C4D8-A70E-4CA2-A05C-782D854B3B74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8D2C-EC61-4DCB-BC99-ECAB08A957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6608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1CED-F4A8-408A-BAD9-40ABE3011494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DBEE-2AED-40B3-884E-A141E635A2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3718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1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33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421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93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906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923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DAD8-2B8A-4316-B0AC-51C6171A2615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89ED1-DF4B-4F19-95AB-0A062D55CE28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23715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903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035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04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99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32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68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5756-932F-4D0C-BC0C-023BE3AE0D9C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3F00-1326-4556-8501-D1D9DA125BA5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31976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B51E-03CB-42A5-8CF5-DE87DC5F96F1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BE8A0-B5BD-4099-95B0-7566C4866EB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3413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9EB7-89F6-4671-979B-8CC4071F9BFB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C5B1-BD1F-4C23-80E3-FBBA9742B2D3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1092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73053706 w 9248"/>
              <a:gd name="T1" fmla="*/ 12131599 h 10000"/>
              <a:gd name="T2" fmla="*/ 233695941 w 9248"/>
              <a:gd name="T3" fmla="*/ 485140 h 10000"/>
              <a:gd name="T4" fmla="*/ 232839710 w 9248"/>
              <a:gd name="T5" fmla="*/ 242570 h 10000"/>
              <a:gd name="T6" fmla="*/ 230389064 w 9248"/>
              <a:gd name="T7" fmla="*/ 0 h 10000"/>
              <a:gd name="T8" fmla="*/ 214799575 w 9248"/>
              <a:gd name="T9" fmla="*/ 0 h 10000"/>
              <a:gd name="T10" fmla="*/ 0 w 9248"/>
              <a:gd name="T11" fmla="*/ 180645 h 10000"/>
              <a:gd name="T12" fmla="*/ 738184 w 9248"/>
              <a:gd name="T13" fmla="*/ 25806400 h 10000"/>
              <a:gd name="T14" fmla="*/ 214799575 w 9248"/>
              <a:gd name="T15" fmla="*/ 25718668 h 10000"/>
              <a:gd name="T16" fmla="*/ 230389064 w 9248"/>
              <a:gd name="T17" fmla="*/ 25718668 h 10000"/>
              <a:gd name="T18" fmla="*/ 232839710 w 9248"/>
              <a:gd name="T19" fmla="*/ 25476098 h 10000"/>
              <a:gd name="T20" fmla="*/ 233695941 w 9248"/>
              <a:gd name="T21" fmla="*/ 25233478 h 10000"/>
              <a:gd name="T22" fmla="*/ 273053706 w 9248"/>
              <a:gd name="T23" fmla="*/ 13587070 h 10000"/>
              <a:gd name="T24" fmla="*/ 273053706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7A7AF-B5D9-4E2F-9D9D-B0D5EAF09E6C}" type="datetimeFigureOut">
              <a:rPr lang="en-US" altLang="zh-TW"/>
              <a:pPr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165"/>
            <a:ext cx="77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12FDF-C97B-4F48-BBD2-2CF73B2C9C5C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94910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1" y="228602"/>
            <a:ext cx="2851151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9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4" y="6130925"/>
            <a:ext cx="1146175" cy="3698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75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7EA11AF7-BC16-47FB-8744-F3E740DF82EC}" type="datetimeFigureOut">
              <a:rPr lang="en-US" altLang="zh-TW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9/9/2020</a:t>
            </a:fld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90"/>
            <a:ext cx="7620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675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401"/>
            <a:ext cx="779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FEFFFF"/>
                </a:solidFill>
                <a:ea typeface="新細明體" panose="02020500000000000000" pitchFamily="18" charset="-120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B0D7E8C-80CB-43C2-B1E3-AB560A5DA46B}" type="slidenum">
              <a:rPr lang="en-US" altLang="zh-TW" smtClean="0"/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8933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5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9/9/2020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F496CB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496CB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9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TW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TW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E2EB38A-1D03-4930-B76F-34A4E5ADAF81}" type="datetimeFigureOut">
              <a:rPr lang="en-US" altLang="zh-TW"/>
              <a:pPr>
                <a:defRPr/>
              </a:pPr>
              <a:t>9/9/2020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378D55-8B96-4B2B-B73F-7543E0D90A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133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2020/9/9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374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20995" y="373420"/>
            <a:ext cx="11371005" cy="960668"/>
          </a:xfrm>
        </p:spPr>
        <p:txBody>
          <a:bodyPr/>
          <a:lstStyle/>
          <a:p>
            <a:r>
              <a:rPr lang="en-US" altLang="zh-TW" sz="5400" b="1" dirty="0">
                <a:latin typeface="Comic Sans MS" panose="030F0702030302020204" pitchFamily="66" charset="0"/>
              </a:rPr>
              <a:t>Let’s </a:t>
            </a:r>
            <a:r>
              <a:rPr lang="en-US" altLang="zh-TW" sz="5400" b="1" dirty="0" smtClean="0">
                <a:latin typeface="Comic Sans MS" panose="030F0702030302020204" pitchFamily="66" charset="0"/>
              </a:rPr>
              <a:t>learn </a:t>
            </a:r>
            <a:r>
              <a:rPr lang="en-US" altLang="zh-TW" sz="5400" b="1" dirty="0">
                <a:latin typeface="Comic Sans MS" panose="030F0702030302020204" pitchFamily="66" charset="0"/>
              </a:rPr>
              <a:t>Pokémon theme song!</a:t>
            </a:r>
            <a:endParaRPr lang="zh-TW" altLang="en-US" sz="5400" b="1" dirty="0">
              <a:latin typeface="Comic Sans MS" panose="030F0702030302020204" pitchFamily="66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52183" y="5750004"/>
            <a:ext cx="4954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Gotta = got to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意思是「必須」去做某</a:t>
            </a:r>
            <a:r>
              <a:rPr kumimoji="0" lang="zh-TW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事</a:t>
            </a:r>
            <a:endParaRPr kumimoji="0" lang="en-US" altLang="zh-TW" sz="3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425" y="1334088"/>
            <a:ext cx="7850515" cy="441591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273366" y="6110508"/>
            <a:ext cx="236475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'</a:t>
            </a:r>
            <a:r>
              <a:rPr kumimoji="0" lang="en-US" altLang="zh-TW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em</a:t>
            </a:r>
            <a:r>
              <a:rPr kumimoji="0" lang="zh-TW" alt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＝</a:t>
            </a:r>
            <a:r>
              <a:rPr kumimoji="0" lang="en-US" altLang="zh-TW" sz="3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them</a:t>
            </a:r>
            <a:endParaRPr kumimoji="0" lang="zh-TW" altLang="en-US" sz="33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9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042" y="2109263"/>
            <a:ext cx="5894742" cy="3935075"/>
          </a:xfrm>
        </p:spPr>
      </p:pic>
      <p:sp>
        <p:nvSpPr>
          <p:cNvPr id="5" name="文字方塊 4"/>
          <p:cNvSpPr txBox="1"/>
          <p:nvPr/>
        </p:nvSpPr>
        <p:spPr>
          <a:xfrm>
            <a:off x="1580827" y="104775"/>
            <a:ext cx="10211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Listen</a:t>
            </a:r>
            <a:r>
              <a:rPr kumimoji="0" lang="en-US" altLang="zh-TW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8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and write.</a:t>
            </a:r>
            <a:endParaRPr kumimoji="0" lang="zh-TW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074" name="Picture 2" descr="「write gif」的圖片搜尋結果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82" y="2109263"/>
            <a:ext cx="5067354" cy="42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95223" y="466366"/>
            <a:ext cx="10685435" cy="960668"/>
          </a:xfrm>
        </p:spPr>
        <p:txBody>
          <a:bodyPr/>
          <a:lstStyle/>
          <a:p>
            <a:r>
              <a:rPr lang="en-US" altLang="zh-TW" sz="6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Let’s check the answers!</a:t>
            </a:r>
            <a:endParaRPr lang="zh-TW" altLang="en-US" sz="6600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1883" y="2428611"/>
            <a:ext cx="989943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I want to be the very </a:t>
            </a:r>
            <a:r>
              <a:rPr kumimoji="0" lang="en-US" altLang="zh-TW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best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Like no one ever was.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To </a:t>
            </a:r>
            <a:r>
              <a:rPr kumimoji="0" lang="en-US" altLang="zh-TW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catch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them is my real test,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To 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train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 them is my cause.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63329" y="1938100"/>
            <a:ext cx="108990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I will </a:t>
            </a:r>
            <a:r>
              <a:rPr kumimoji="0" lang="en-US" altLang="zh-TW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travel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 across the land,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Searching far and 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wide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Teach Pokémon, to 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understand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The </a:t>
            </a:r>
            <a:r>
              <a:rPr kumimoji="0" lang="en-US" altLang="zh-TW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power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 that's inside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0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37071" y="1015815"/>
            <a:ext cx="997482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Pokémon (Gotta Catch 'em all)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It's </a:t>
            </a:r>
            <a:r>
              <a:rPr kumimoji="0" lang="en-US" altLang="zh-TW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you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 and </a:t>
            </a:r>
            <a:r>
              <a:rPr kumimoji="0" lang="en-US" altLang="zh-TW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I know it's my 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destiny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Pokémon!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You're my best </a:t>
            </a:r>
            <a:r>
              <a:rPr kumimoji="0" lang="en-US" altLang="zh-TW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friend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In a world we must 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defend</a:t>
            </a:r>
            <a:endParaRPr kumimoji="0" lang="zh-TW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0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0878" y="1160884"/>
            <a:ext cx="104844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Pokémon (Gotta Catch 'em all)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A heart so </a:t>
            </a:r>
            <a:r>
              <a:rPr kumimoji="0" lang="en-US" altLang="zh-TW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true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Our 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courage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 will 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pull us through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You </a:t>
            </a:r>
            <a:r>
              <a:rPr kumimoji="0" lang="en-US" altLang="zh-TW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teach</a:t>
            </a: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 me and I'll teach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Pokémon (Gotta catch 'em all)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Gotta catch 'em </a:t>
            </a:r>
            <a:r>
              <a:rPr kumimoji="0" lang="en-US" altLang="zh-TW" sz="5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15724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字方塊 1"/>
          <p:cNvSpPr txBox="1">
            <a:spLocks noChangeArrowheads="1"/>
          </p:cNvSpPr>
          <p:nvPr/>
        </p:nvSpPr>
        <p:spPr bwMode="auto">
          <a:xfrm>
            <a:off x="1630363" y="390525"/>
            <a:ext cx="87185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0"/>
                <a:ea typeface="新細明體" panose="02020500000000000000" pitchFamily="18" charset="-120"/>
                <a:cs typeface="+mn-cs"/>
              </a:rPr>
              <a:t>Homework this week</a:t>
            </a:r>
            <a:endParaRPr kumimoji="0" lang="zh-TW" altLang="en-US" sz="6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Rounded MT Bold" panose="020F070403050403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25410" y="1452179"/>
            <a:ext cx="11966590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defRPr/>
            </a:pPr>
            <a:r>
              <a:rPr kumimoji="0" lang="zh-TW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聽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 </a:t>
            </a:r>
            <a:r>
              <a:rPr lang="en-US" altLang="zh-TW" sz="5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Pokémon </a:t>
            </a:r>
            <a:r>
              <a:rPr lang="en-US" altLang="zh-TW" sz="5400" b="1" dirty="0">
                <a:solidFill>
                  <a:prstClr val="black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Theme </a:t>
            </a:r>
            <a:r>
              <a:rPr lang="en-US" altLang="zh-TW" sz="5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Song</a:t>
            </a:r>
            <a:r>
              <a:rPr lang="zh-TW" altLang="en-US" sz="5400" b="1" dirty="0" smtClean="0">
                <a:solidFill>
                  <a:prstClr val="black"/>
                </a:solidFill>
                <a:latin typeface="Comic Sans MS" panose="030F0702030302020204" pitchFamily="66" charset="0"/>
                <a:ea typeface="微軟正黑體" panose="020B0604030504040204" pitchFamily="34" charset="-120"/>
              </a:rPr>
              <a:t>。</a:t>
            </a:r>
            <a:endParaRPr kumimoji="0" lang="zh-TW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說</a:t>
            </a:r>
            <a:r>
              <a:rPr kumimoji="0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&amp;</a:t>
            </a:r>
            <a:r>
              <a:rPr kumimoji="0" lang="zh-TW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讀</a:t>
            </a:r>
            <a:r>
              <a:rPr kumimoji="0" lang="en-US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聆聽歌曲跟唱</a:t>
            </a:r>
            <a:r>
              <a:rPr lang="zh-TW" altLang="en-US" sz="54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0" lang="zh-TW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完成請</a:t>
            </a:r>
            <a:r>
              <a:rPr kumimoji="0" lang="zh-TW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家長</a:t>
            </a:r>
            <a:r>
              <a:rPr kumimoji="0" lang="zh-TW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</a:t>
            </a:r>
            <a:endParaRPr kumimoji="0" lang="en-US" altLang="zh-TW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5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kumimoji="0" lang="zh-TW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課本</a:t>
            </a:r>
            <a:r>
              <a:rPr kumimoji="0" lang="zh-TW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微軟正黑體" panose="020B0604030504040204" pitchFamily="34" charset="-120"/>
                <a:cs typeface="+mn-cs"/>
              </a:rPr>
              <a:t>歌詞頁</a:t>
            </a:r>
            <a:r>
              <a:rPr kumimoji="0" lang="zh-TW" altLang="zh-TW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簽名</a:t>
            </a:r>
            <a:r>
              <a:rPr kumimoji="0" lang="zh-TW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，可換印章</a:t>
            </a:r>
            <a:r>
              <a:rPr kumimoji="0" lang="zh-TW" altLang="zh-TW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zh-TW" altLang="zh-TW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lang="en-US" altLang="zh-TW" sz="5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Mandy</a:t>
            </a:r>
            <a:r>
              <a:rPr lang="zh-TW" altLang="en-US" sz="5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老師網頁</a:t>
            </a:r>
            <a:r>
              <a:rPr lang="en-US" altLang="zh-TW" sz="5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5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信義國小</a:t>
            </a:r>
            <a:r>
              <a:rPr lang="en-US" altLang="zh-TW" sz="5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學校介紹</a:t>
            </a:r>
            <a:r>
              <a:rPr lang="en-US" altLang="zh-TW" sz="5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-109</a:t>
            </a:r>
            <a:r>
              <a:rPr lang="zh-TW" altLang="en-US" sz="5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行政及班級網頁</a:t>
            </a:r>
            <a:r>
              <a:rPr lang="en-US" altLang="zh-TW" sz="5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英語科任葉德涵老師</a:t>
            </a:r>
            <a:endParaRPr lang="zh-TW" altLang="en-US" sz="5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43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36937" b="7435"/>
          <a:stretch/>
        </p:blipFill>
        <p:spPr>
          <a:xfrm>
            <a:off x="0" y="0"/>
            <a:ext cx="12470524" cy="684587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89186" y="5517931"/>
            <a:ext cx="2207173" cy="3783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0" y="0"/>
            <a:ext cx="12465041" cy="6845870"/>
            <a:chOff x="0" y="0"/>
            <a:chExt cx="12465041" cy="684587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3"/>
            <a:srcRect t="18211" r="10344" b="22521"/>
            <a:stretch/>
          </p:blipFill>
          <p:spPr>
            <a:xfrm>
              <a:off x="0" y="0"/>
              <a:ext cx="12465041" cy="6845870"/>
            </a:xfrm>
            <a:prstGeom prst="rect">
              <a:avLst/>
            </a:prstGeom>
          </p:spPr>
        </p:pic>
        <p:sp>
          <p:nvSpPr>
            <p:cNvPr id="7" name="橢圓 6"/>
            <p:cNvSpPr/>
            <p:nvPr/>
          </p:nvSpPr>
          <p:spPr>
            <a:xfrm>
              <a:off x="1634358" y="3011214"/>
              <a:ext cx="3189890" cy="41172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l="2047" t="13254" b="5065"/>
          <a:stretch/>
        </p:blipFill>
        <p:spPr>
          <a:xfrm>
            <a:off x="-5483" y="-78829"/>
            <a:ext cx="12649428" cy="692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229" r="2981" b="60690"/>
          <a:stretch/>
        </p:blipFill>
        <p:spPr>
          <a:xfrm>
            <a:off x="1529256" y="1655379"/>
            <a:ext cx="9011570" cy="5140827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1954923" y="2254470"/>
            <a:ext cx="1907629" cy="11193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261241" y="85719"/>
            <a:ext cx="10089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學生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CD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的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MP3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檔可掃</a:t>
            </a:r>
            <a:r>
              <a:rPr kumimoji="0" lang="en-US" altLang="zh-TW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QR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code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下載，每生英文課本</a:t>
            </a:r>
            <a:r>
              <a:rPr kumimoji="0" lang="en-US" altLang="zh-TW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&amp;</a:t>
            </a:r>
            <a:r>
              <a:rPr kumimoji="0" lang="zh-TW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聯絡簿皆有貼紙。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" y="-42862"/>
            <a:ext cx="3905080" cy="694371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71" y="0"/>
            <a:ext cx="3905155" cy="694385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46" y="-4"/>
            <a:ext cx="3911459" cy="69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Day_Dreaming_SHIP_TP1027378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220</Words>
  <Application>Microsoft Office PowerPoint</Application>
  <PresentationFormat>寬螢幕</PresentationFormat>
  <Paragraphs>32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9</vt:i4>
      </vt:variant>
    </vt:vector>
  </HeadingPairs>
  <TitlesOfParts>
    <vt:vector size="24" baseType="lpstr">
      <vt:lpstr>SimSun</vt:lpstr>
      <vt:lpstr>微軟正黑體</vt:lpstr>
      <vt:lpstr>新細明體</vt:lpstr>
      <vt:lpstr>Arial</vt:lpstr>
      <vt:lpstr>Arial Rounded MT Bold</vt:lpstr>
      <vt:lpstr>Calibri</vt:lpstr>
      <vt:lpstr>Century Gothic</vt:lpstr>
      <vt:lpstr>Comic Sans MS</vt:lpstr>
      <vt:lpstr>Segoe Print</vt:lpstr>
      <vt:lpstr>Trebuchet MS</vt:lpstr>
      <vt:lpstr>Wingdings 3</vt:lpstr>
      <vt:lpstr>絲縷</vt:lpstr>
      <vt:lpstr>1_多面向</vt:lpstr>
      <vt:lpstr>Day_Dreaming_SHIP_TP102737818</vt:lpstr>
      <vt:lpstr>大自然插畫 16X9</vt:lpstr>
      <vt:lpstr>Let’s learn Pokémon theme song!</vt:lpstr>
      <vt:lpstr>PowerPoint 簡報</vt:lpstr>
      <vt:lpstr>Let’s check the answers!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10</cp:revision>
  <dcterms:created xsi:type="dcterms:W3CDTF">2020-09-01T05:58:26Z</dcterms:created>
  <dcterms:modified xsi:type="dcterms:W3CDTF">2020-09-10T07:01:41Z</dcterms:modified>
</cp:coreProperties>
</file>